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11/22/2019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211202633"/>
              </p:ext>
            </p:extLst>
          </p:nvPr>
        </p:nvGraphicFramePr>
        <p:xfrm>
          <a:off x="180474" y="223710"/>
          <a:ext cx="7025777" cy="304546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Hosing</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hands touching X’s. PCC muzzle touching either mark.</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unloaded and holstered. PCC unloaded, shouldered, held with both hands, safety on, muzzle touching either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14 paper, 4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66C2F32F-DD9F-4FCD-941B-06E26FE7BA7B}"/>
              </a:ext>
            </a:extLst>
          </p:cNvPr>
          <p:cNvPicPr>
            <a:picLocks noChangeAspect="1"/>
          </p:cNvPicPr>
          <p:nvPr/>
        </p:nvPicPr>
        <p:blipFill>
          <a:blip r:embed="rId5"/>
          <a:stretch>
            <a:fillRect/>
          </a:stretch>
        </p:blipFill>
        <p:spPr>
          <a:xfrm>
            <a:off x="180474" y="3475451"/>
            <a:ext cx="7025777" cy="339412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Hosing</a:t>
            </a:r>
          </a:p>
          <a:p>
            <a:pPr algn="ctr"/>
            <a:r>
              <a:rPr lang="en-US" b="1" dirty="0"/>
              <a:t>Written Stage Briefing</a:t>
            </a:r>
          </a:p>
          <a:p>
            <a:r>
              <a:rPr lang="en-US" dirty="0"/>
              <a:t>Hosing is a 32 round, 160 point, Comstock field course. There are fourteen USPSA targets and four mini poppers. The best two hits on paper will score, and steel must fall to score. The start signal is audible.</a:t>
            </a:r>
          </a:p>
          <a:p>
            <a:endParaRPr lang="en-US" dirty="0"/>
          </a:p>
          <a:p>
            <a:r>
              <a:rPr lang="en-US" dirty="0"/>
              <a:t>Handgun start position is standing with both hands touching marks. Handgun is unloaded and holstered.</a:t>
            </a:r>
          </a:p>
          <a:p>
            <a:endParaRPr lang="en-US" dirty="0"/>
          </a:p>
          <a:p>
            <a:r>
              <a:rPr lang="en-US" dirty="0"/>
              <a:t>PCC start position is standing with muzzle touching either mark. Unloaded carbine is held with both hands, shouldered.</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182</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209</cp:revision>
  <cp:lastPrinted>2016-01-15T21:54:08Z</cp:lastPrinted>
  <dcterms:created xsi:type="dcterms:W3CDTF">2002-08-21T12:11:08Z</dcterms:created>
  <dcterms:modified xsi:type="dcterms:W3CDTF">2019-11-22T22:05:50Z</dcterms:modified>
  <cp:category>Shooting</cp:category>
</cp:coreProperties>
</file>

<file path=docProps/thumbnail.jpeg>
</file>